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AB4EA-7914-AB6C-F354-6EC6869F3A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70116C-999F-89E5-FF29-624D025CF4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05F96B-83AC-7333-B68D-0E56FD0E1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B238D-51A9-4C27-A4EC-31A9B1497825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82FA0-FE9D-34BA-E534-D1C954432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F206D9-1F44-467A-1D76-BF1E04BF6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21B1-1285-4797-B941-00F517F72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23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A666C-2B3B-F1BA-C75C-A33829791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F67A0D-BB74-C930-9F1F-092C73AFCD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8B50B1-E08D-0A0E-8C16-39ACB1F4B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B238D-51A9-4C27-A4EC-31A9B1497825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45634D-B9C6-F22E-2F63-7768ECC87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1569EE-6BCA-18A3-DE37-F1C52FA6D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21B1-1285-4797-B941-00F517F72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60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9838AA-488A-559D-8217-76E548CEA0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0BC1E2-38B0-54B5-18FF-9817B34AC4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741809-E3D6-071C-42FA-81B73F5CF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B238D-51A9-4C27-A4EC-31A9B1497825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D58708-12D7-3CD4-EDC7-3FC681DA8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C431D-AC4A-A89D-885D-3658F357B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21B1-1285-4797-B941-00F517F72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253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57660-DD6C-21B2-D965-6B6AFD0C1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DAD22-987E-F596-9533-1400BD20A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28FDE8-7E56-7020-5A28-CF3B3B7F5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B238D-51A9-4C27-A4EC-31A9B1497825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A70FD-8A59-FAB5-A956-C9465C352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52C5D-7865-D08C-C501-94F5D774C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21B1-1285-4797-B941-00F517F72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803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756C0-9705-4A03-DADD-E4DBF3655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85DCB3-4387-5BA9-D603-D209BE03D7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A2693-8343-A558-0914-8F1E702E2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B238D-51A9-4C27-A4EC-31A9B1497825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21802-9F37-922C-D555-577FCF2F9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DF4C08-310E-C983-13A9-1C397FB82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21B1-1285-4797-B941-00F517F72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878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DBECA-E774-B9B9-EE1D-1109667E2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BE85B-43FC-F744-A35A-57F7D36578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355DD-3A27-284B-D326-8C947323B0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006AF1-F54D-D8CA-16EF-6F7F58256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B238D-51A9-4C27-A4EC-31A9B1497825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E3A3CF-EC02-F9C1-15E7-A5306401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839EDA-DF29-3C4E-570B-AFF5BA47E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21B1-1285-4797-B941-00F517F72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03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7F9B7-D9C9-8B9C-77CC-9E3FEC716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A0A0A9-9DFA-014A-15E1-A61543FF5C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795576-0227-26CF-4ED3-9C443833D8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667FBD-77FA-14E2-F68B-51B15AC06E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60E623-B08D-336B-0C9B-753771A86B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E57C99-4D7C-4DA5-8E2B-5951ED934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B238D-51A9-4C27-A4EC-31A9B1497825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974A45-F9A5-87A7-7F22-0AB605394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829E0B-A7FF-0231-91EF-C2C13E125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21B1-1285-4797-B941-00F517F72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949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293DE-6361-B026-A6A2-8AC448924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5991BF-55A1-CB0B-833C-E8B41FE9D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B238D-51A9-4C27-A4EC-31A9B1497825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CB080E-FCD0-B2D5-309E-F0EA73458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979480-F088-39DC-FF8B-8FEE0D7F9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21B1-1285-4797-B941-00F517F72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466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999333-3C5E-AA64-F677-E200A28BE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B238D-51A9-4C27-A4EC-31A9B1497825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B35199-C9ED-3563-6A26-7A0BC8426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381EB6-3943-AA01-1326-1887D37DC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21B1-1285-4797-B941-00F517F72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913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15250-5045-473E-1A87-9431D7275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34C21-9F8B-CD9A-4725-591675B0A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A3C28E-9852-584D-E9D4-64C8D90D3A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B35B2C-D8BC-3B42-D8E8-A2D2BA066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B238D-51A9-4C27-A4EC-31A9B1497825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06CF30-BEB2-3955-AC31-40892224C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A48C22-0D8E-1C82-7837-27AD7F132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21B1-1285-4797-B941-00F517F72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550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29500-8AFC-E178-53C4-9031C037A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96C6AB-FF38-6409-8541-05C1A26FAC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FFA63E-582A-4323-13D6-124648596F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17ACC9-FAE6-9EDF-5A88-B4864E285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B238D-51A9-4C27-A4EC-31A9B1497825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4BF4B5-C6E2-162B-3C11-718A29A1C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10F1C5-6E1C-EEF4-52F0-BE784C12C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21B1-1285-4797-B941-00F517F72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920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5972A8-B1C9-A4F2-BDAF-D339AD8FE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CA4A66-F483-7DE3-F170-985B9BA36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56E283-8985-C93C-0356-016B186FF6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EB238D-51A9-4C27-A4EC-31A9B1497825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0A9A09-2C7C-B876-1E16-EF38F1E3E6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4BD09F-0E7C-233B-1029-00397F7A14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D821B1-1285-4797-B941-00F517F72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545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356233B-47E1-F401-0A73-AAFAB981EC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511372"/>
              </p:ext>
            </p:extLst>
          </p:nvPr>
        </p:nvGraphicFramePr>
        <p:xfrm>
          <a:off x="6384733" y="354212"/>
          <a:ext cx="4472624" cy="60277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54610">
                  <a:extLst>
                    <a:ext uri="{9D8B030D-6E8A-4147-A177-3AD203B41FA5}">
                      <a16:colId xmlns:a16="http://schemas.microsoft.com/office/drawing/2014/main" val="3836381739"/>
                    </a:ext>
                  </a:extLst>
                </a:gridCol>
                <a:gridCol w="981702">
                  <a:extLst>
                    <a:ext uri="{9D8B030D-6E8A-4147-A177-3AD203B41FA5}">
                      <a16:colId xmlns:a16="http://schemas.microsoft.com/office/drawing/2014/main" val="1353642232"/>
                    </a:ext>
                  </a:extLst>
                </a:gridCol>
                <a:gridCol w="1118156">
                  <a:extLst>
                    <a:ext uri="{9D8B030D-6E8A-4147-A177-3AD203B41FA5}">
                      <a16:colId xmlns:a16="http://schemas.microsoft.com/office/drawing/2014/main" val="3873164468"/>
                    </a:ext>
                  </a:extLst>
                </a:gridCol>
                <a:gridCol w="1118156">
                  <a:extLst>
                    <a:ext uri="{9D8B030D-6E8A-4147-A177-3AD203B41FA5}">
                      <a16:colId xmlns:a16="http://schemas.microsoft.com/office/drawing/2014/main" val="372010375"/>
                    </a:ext>
                  </a:extLst>
                </a:gridCol>
              </a:tblGrid>
              <a:tr h="195262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Type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32678"/>
                  </a:ext>
                </a:extLst>
              </a:tr>
              <a:tr h="358934"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45470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74063DE-4E93-0A1C-9DD5-FAFF8B3F90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2437534"/>
              </p:ext>
            </p:extLst>
          </p:nvPr>
        </p:nvGraphicFramePr>
        <p:xfrm>
          <a:off x="6384733" y="963256"/>
          <a:ext cx="4472624" cy="6146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35305">
                  <a:extLst>
                    <a:ext uri="{9D8B030D-6E8A-4147-A177-3AD203B41FA5}">
                      <a16:colId xmlns:a16="http://schemas.microsoft.com/office/drawing/2014/main" val="3730407143"/>
                    </a:ext>
                  </a:extLst>
                </a:gridCol>
                <a:gridCol w="544830">
                  <a:extLst>
                    <a:ext uri="{9D8B030D-6E8A-4147-A177-3AD203B41FA5}">
                      <a16:colId xmlns:a16="http://schemas.microsoft.com/office/drawing/2014/main" val="3727304883"/>
                    </a:ext>
                  </a:extLst>
                </a:gridCol>
                <a:gridCol w="679768">
                  <a:extLst>
                    <a:ext uri="{9D8B030D-6E8A-4147-A177-3AD203B41FA5}">
                      <a16:colId xmlns:a16="http://schemas.microsoft.com/office/drawing/2014/main" val="2735021227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734456478"/>
                    </a:ext>
                  </a:extLst>
                </a:gridCol>
                <a:gridCol w="644843">
                  <a:extLst>
                    <a:ext uri="{9D8B030D-6E8A-4147-A177-3AD203B41FA5}">
                      <a16:colId xmlns:a16="http://schemas.microsoft.com/office/drawing/2014/main" val="3832775774"/>
                    </a:ext>
                  </a:extLst>
                </a:gridCol>
                <a:gridCol w="560705">
                  <a:extLst>
                    <a:ext uri="{9D8B030D-6E8A-4147-A177-3AD203B41FA5}">
                      <a16:colId xmlns:a16="http://schemas.microsoft.com/office/drawing/2014/main" val="3019938417"/>
                    </a:ext>
                  </a:extLst>
                </a:gridCol>
                <a:gridCol w="867093">
                  <a:extLst>
                    <a:ext uri="{9D8B030D-6E8A-4147-A177-3AD203B41FA5}">
                      <a16:colId xmlns:a16="http://schemas.microsoft.com/office/drawing/2014/main" val="2996660383"/>
                    </a:ext>
                  </a:extLst>
                </a:gridCol>
              </a:tblGrid>
              <a:tr h="228917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Speed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Melee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Accuracy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Defense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Courage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Health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Recruitment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5259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352417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B655DE6-8030-E51A-E79B-F55189E2D6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5172601"/>
              </p:ext>
            </p:extLst>
          </p:nvPr>
        </p:nvGraphicFramePr>
        <p:xfrm>
          <a:off x="6384732" y="1563013"/>
          <a:ext cx="5438783" cy="162530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438783">
                  <a:extLst>
                    <a:ext uri="{9D8B030D-6E8A-4147-A177-3AD203B41FA5}">
                      <a16:colId xmlns:a16="http://schemas.microsoft.com/office/drawing/2014/main" val="3730407143"/>
                    </a:ext>
                  </a:extLst>
                </a:gridCol>
              </a:tblGrid>
              <a:tr h="255124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Attributes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5259808"/>
                  </a:ext>
                </a:extLst>
              </a:tr>
              <a:tr h="382685"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352417"/>
                  </a:ext>
                </a:extLst>
              </a:tr>
              <a:tr h="329166"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537759"/>
                  </a:ext>
                </a:extLst>
              </a:tr>
              <a:tr h="329166"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2132971"/>
                  </a:ext>
                </a:extLst>
              </a:tr>
              <a:tr h="329166"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8963947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DB8F2C4-FE22-C77D-BE9E-7F02BD1F17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44064"/>
              </p:ext>
            </p:extLst>
          </p:nvPr>
        </p:nvGraphicFramePr>
        <p:xfrm>
          <a:off x="6384129" y="3188321"/>
          <a:ext cx="5435628" cy="173162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87757">
                  <a:extLst>
                    <a:ext uri="{9D8B030D-6E8A-4147-A177-3AD203B41FA5}">
                      <a16:colId xmlns:a16="http://schemas.microsoft.com/office/drawing/2014/main" val="3730407143"/>
                    </a:ext>
                  </a:extLst>
                </a:gridCol>
                <a:gridCol w="611505">
                  <a:extLst>
                    <a:ext uri="{9D8B030D-6E8A-4147-A177-3AD203B41FA5}">
                      <a16:colId xmlns:a16="http://schemas.microsoft.com/office/drawing/2014/main" val="2529595504"/>
                    </a:ext>
                  </a:extLst>
                </a:gridCol>
                <a:gridCol w="503555">
                  <a:extLst>
                    <a:ext uri="{9D8B030D-6E8A-4147-A177-3AD203B41FA5}">
                      <a16:colId xmlns:a16="http://schemas.microsoft.com/office/drawing/2014/main" val="1873477595"/>
                    </a:ext>
                  </a:extLst>
                </a:gridCol>
                <a:gridCol w="684530">
                  <a:extLst>
                    <a:ext uri="{9D8B030D-6E8A-4147-A177-3AD203B41FA5}">
                      <a16:colId xmlns:a16="http://schemas.microsoft.com/office/drawing/2014/main" val="1561746526"/>
                    </a:ext>
                  </a:extLst>
                </a:gridCol>
                <a:gridCol w="2548281">
                  <a:extLst>
                    <a:ext uri="{9D8B030D-6E8A-4147-A177-3AD203B41FA5}">
                      <a16:colId xmlns:a16="http://schemas.microsoft.com/office/drawing/2014/main" val="4096852765"/>
                    </a:ext>
                  </a:extLst>
                </a:gridCol>
              </a:tblGrid>
              <a:tr h="169410">
                <a:tc gridSpan="5">
                  <a:txBody>
                    <a:bodyPr/>
                    <a:lstStyle/>
                    <a:p>
                      <a:r>
                        <a:rPr lang="en-US" sz="1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General Equipment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5259808"/>
                  </a:ext>
                </a:extLst>
              </a:tr>
              <a:tr h="158822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Weapon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Eq. Slots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Range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Damage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Notes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352417"/>
                  </a:ext>
                </a:extLst>
              </a:tr>
              <a:tr h="158822"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311581"/>
                  </a:ext>
                </a:extLst>
              </a:tr>
              <a:tr h="257645"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8317262"/>
                  </a:ext>
                </a:extLst>
              </a:tr>
              <a:tr h="257645"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0297036"/>
                  </a:ext>
                </a:extLst>
              </a:tr>
              <a:tr h="257645"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7760559"/>
                  </a:ext>
                </a:extLst>
              </a:tr>
              <a:tr h="257645"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904867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FBE1204-29A4-474E-4651-427A8D98A9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7058063"/>
              </p:ext>
            </p:extLst>
          </p:nvPr>
        </p:nvGraphicFramePr>
        <p:xfrm>
          <a:off x="6384130" y="4908047"/>
          <a:ext cx="5438783" cy="1347951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438783">
                  <a:extLst>
                    <a:ext uri="{9D8B030D-6E8A-4147-A177-3AD203B41FA5}">
                      <a16:colId xmlns:a16="http://schemas.microsoft.com/office/drawing/2014/main" val="3730407143"/>
                    </a:ext>
                  </a:extLst>
                </a:gridCol>
              </a:tblGrid>
              <a:tr h="275804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Specialized Equipment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5259808"/>
                  </a:ext>
                </a:extLst>
              </a:tr>
              <a:tr h="343651"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352417"/>
                  </a:ext>
                </a:extLst>
              </a:tr>
              <a:tr h="343651"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1673147"/>
                  </a:ext>
                </a:extLst>
              </a:tr>
              <a:tr h="384845">
                <a:tc>
                  <a:txBody>
                    <a:bodyPr/>
                    <a:lstStyle/>
                    <a:p>
                      <a:endParaRPr lang="en-US" sz="1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8317262"/>
                  </a:ext>
                </a:extLst>
              </a:tr>
            </a:tbl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7FABE551-4FA2-B8DF-E924-500F4C18E662}"/>
              </a:ext>
            </a:extLst>
          </p:cNvPr>
          <p:cNvSpPr/>
          <p:nvPr/>
        </p:nvSpPr>
        <p:spPr>
          <a:xfrm>
            <a:off x="10857357" y="354212"/>
            <a:ext cx="965555" cy="12088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4A44097-3A35-13A9-08AE-2CBF0BB29716}"/>
              </a:ext>
            </a:extLst>
          </p:cNvPr>
          <p:cNvSpPr txBox="1"/>
          <p:nvPr/>
        </p:nvSpPr>
        <p:spPr>
          <a:xfrm>
            <a:off x="10972110" y="783630"/>
            <a:ext cx="876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</a:rPr>
              <a:t>image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EABBC80-391B-9A76-FC80-D1393D4306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285193"/>
              </p:ext>
            </p:extLst>
          </p:nvPr>
        </p:nvGraphicFramePr>
        <p:xfrm>
          <a:off x="632323" y="354212"/>
          <a:ext cx="4472624" cy="60277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54610">
                  <a:extLst>
                    <a:ext uri="{9D8B030D-6E8A-4147-A177-3AD203B41FA5}">
                      <a16:colId xmlns:a16="http://schemas.microsoft.com/office/drawing/2014/main" val="3836381739"/>
                    </a:ext>
                  </a:extLst>
                </a:gridCol>
                <a:gridCol w="981702">
                  <a:extLst>
                    <a:ext uri="{9D8B030D-6E8A-4147-A177-3AD203B41FA5}">
                      <a16:colId xmlns:a16="http://schemas.microsoft.com/office/drawing/2014/main" val="1353642232"/>
                    </a:ext>
                  </a:extLst>
                </a:gridCol>
                <a:gridCol w="1118156">
                  <a:extLst>
                    <a:ext uri="{9D8B030D-6E8A-4147-A177-3AD203B41FA5}">
                      <a16:colId xmlns:a16="http://schemas.microsoft.com/office/drawing/2014/main" val="3873164468"/>
                    </a:ext>
                  </a:extLst>
                </a:gridCol>
                <a:gridCol w="1118156">
                  <a:extLst>
                    <a:ext uri="{9D8B030D-6E8A-4147-A177-3AD203B41FA5}">
                      <a16:colId xmlns:a16="http://schemas.microsoft.com/office/drawing/2014/main" val="372010375"/>
                    </a:ext>
                  </a:extLst>
                </a:gridCol>
              </a:tblGrid>
              <a:tr h="195262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Type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32678"/>
                  </a:ext>
                </a:extLst>
              </a:tr>
              <a:tr h="358934"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45470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684DEB6-C551-4C20-0D4C-3EBB9062FA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381969"/>
              </p:ext>
            </p:extLst>
          </p:nvPr>
        </p:nvGraphicFramePr>
        <p:xfrm>
          <a:off x="632323" y="963256"/>
          <a:ext cx="4472624" cy="6146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35305">
                  <a:extLst>
                    <a:ext uri="{9D8B030D-6E8A-4147-A177-3AD203B41FA5}">
                      <a16:colId xmlns:a16="http://schemas.microsoft.com/office/drawing/2014/main" val="3730407143"/>
                    </a:ext>
                  </a:extLst>
                </a:gridCol>
                <a:gridCol w="544830">
                  <a:extLst>
                    <a:ext uri="{9D8B030D-6E8A-4147-A177-3AD203B41FA5}">
                      <a16:colId xmlns:a16="http://schemas.microsoft.com/office/drawing/2014/main" val="3727304883"/>
                    </a:ext>
                  </a:extLst>
                </a:gridCol>
                <a:gridCol w="679768">
                  <a:extLst>
                    <a:ext uri="{9D8B030D-6E8A-4147-A177-3AD203B41FA5}">
                      <a16:colId xmlns:a16="http://schemas.microsoft.com/office/drawing/2014/main" val="2735021227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734456478"/>
                    </a:ext>
                  </a:extLst>
                </a:gridCol>
                <a:gridCol w="644843">
                  <a:extLst>
                    <a:ext uri="{9D8B030D-6E8A-4147-A177-3AD203B41FA5}">
                      <a16:colId xmlns:a16="http://schemas.microsoft.com/office/drawing/2014/main" val="3832775774"/>
                    </a:ext>
                  </a:extLst>
                </a:gridCol>
                <a:gridCol w="560705">
                  <a:extLst>
                    <a:ext uri="{9D8B030D-6E8A-4147-A177-3AD203B41FA5}">
                      <a16:colId xmlns:a16="http://schemas.microsoft.com/office/drawing/2014/main" val="3019938417"/>
                    </a:ext>
                  </a:extLst>
                </a:gridCol>
                <a:gridCol w="867093">
                  <a:extLst>
                    <a:ext uri="{9D8B030D-6E8A-4147-A177-3AD203B41FA5}">
                      <a16:colId xmlns:a16="http://schemas.microsoft.com/office/drawing/2014/main" val="2996660383"/>
                    </a:ext>
                  </a:extLst>
                </a:gridCol>
              </a:tblGrid>
              <a:tr h="228917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Speed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Melee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Accuracy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Defense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Courage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Health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Recruitment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5259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35241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02C1F0B-84BC-626F-41C1-280DD379B4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846282"/>
              </p:ext>
            </p:extLst>
          </p:nvPr>
        </p:nvGraphicFramePr>
        <p:xfrm>
          <a:off x="632322" y="1563013"/>
          <a:ext cx="5438783" cy="162530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438783">
                  <a:extLst>
                    <a:ext uri="{9D8B030D-6E8A-4147-A177-3AD203B41FA5}">
                      <a16:colId xmlns:a16="http://schemas.microsoft.com/office/drawing/2014/main" val="3730407143"/>
                    </a:ext>
                  </a:extLst>
                </a:gridCol>
              </a:tblGrid>
              <a:tr h="255124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Attributes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5259808"/>
                  </a:ext>
                </a:extLst>
              </a:tr>
              <a:tr h="382685"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352417"/>
                  </a:ext>
                </a:extLst>
              </a:tr>
              <a:tr h="3291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537759"/>
                  </a:ext>
                </a:extLst>
              </a:tr>
              <a:tr h="329166"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2132971"/>
                  </a:ext>
                </a:extLst>
              </a:tr>
              <a:tr h="329166"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896394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CFA77D6-A13D-FBD7-0F96-5CB8E699DA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7063788"/>
              </p:ext>
            </p:extLst>
          </p:nvPr>
        </p:nvGraphicFramePr>
        <p:xfrm>
          <a:off x="631719" y="3188321"/>
          <a:ext cx="5435628" cy="173162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87757">
                  <a:extLst>
                    <a:ext uri="{9D8B030D-6E8A-4147-A177-3AD203B41FA5}">
                      <a16:colId xmlns:a16="http://schemas.microsoft.com/office/drawing/2014/main" val="3730407143"/>
                    </a:ext>
                  </a:extLst>
                </a:gridCol>
                <a:gridCol w="611505">
                  <a:extLst>
                    <a:ext uri="{9D8B030D-6E8A-4147-A177-3AD203B41FA5}">
                      <a16:colId xmlns:a16="http://schemas.microsoft.com/office/drawing/2014/main" val="2529595504"/>
                    </a:ext>
                  </a:extLst>
                </a:gridCol>
                <a:gridCol w="503555">
                  <a:extLst>
                    <a:ext uri="{9D8B030D-6E8A-4147-A177-3AD203B41FA5}">
                      <a16:colId xmlns:a16="http://schemas.microsoft.com/office/drawing/2014/main" val="1873477595"/>
                    </a:ext>
                  </a:extLst>
                </a:gridCol>
                <a:gridCol w="684530">
                  <a:extLst>
                    <a:ext uri="{9D8B030D-6E8A-4147-A177-3AD203B41FA5}">
                      <a16:colId xmlns:a16="http://schemas.microsoft.com/office/drawing/2014/main" val="1561746526"/>
                    </a:ext>
                  </a:extLst>
                </a:gridCol>
                <a:gridCol w="2548281">
                  <a:extLst>
                    <a:ext uri="{9D8B030D-6E8A-4147-A177-3AD203B41FA5}">
                      <a16:colId xmlns:a16="http://schemas.microsoft.com/office/drawing/2014/main" val="4096852765"/>
                    </a:ext>
                  </a:extLst>
                </a:gridCol>
              </a:tblGrid>
              <a:tr h="169410">
                <a:tc gridSpan="5">
                  <a:txBody>
                    <a:bodyPr/>
                    <a:lstStyle/>
                    <a:p>
                      <a:r>
                        <a:rPr lang="en-US" sz="1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General Equipment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5259808"/>
                  </a:ext>
                </a:extLst>
              </a:tr>
              <a:tr h="158822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Weapon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Eq. Slots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Range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Damage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Notes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352417"/>
                  </a:ext>
                </a:extLst>
              </a:tr>
              <a:tr h="158822"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311581"/>
                  </a:ext>
                </a:extLst>
              </a:tr>
              <a:tr h="257645"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8317262"/>
                  </a:ext>
                </a:extLst>
              </a:tr>
              <a:tr h="257645"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0297036"/>
                  </a:ext>
                </a:extLst>
              </a:tr>
              <a:tr h="257645"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7760559"/>
                  </a:ext>
                </a:extLst>
              </a:tr>
              <a:tr h="257645"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90486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26628E1-941A-A1B3-42C0-D73DDA5F6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4293832"/>
              </p:ext>
            </p:extLst>
          </p:nvPr>
        </p:nvGraphicFramePr>
        <p:xfrm>
          <a:off x="631720" y="4908047"/>
          <a:ext cx="5438783" cy="131747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438783">
                  <a:extLst>
                    <a:ext uri="{9D8B030D-6E8A-4147-A177-3AD203B41FA5}">
                      <a16:colId xmlns:a16="http://schemas.microsoft.com/office/drawing/2014/main" val="3730407143"/>
                    </a:ext>
                  </a:extLst>
                </a:gridCol>
              </a:tblGrid>
              <a:tr h="275804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Specialized Equipment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5259808"/>
                  </a:ext>
                </a:extLst>
              </a:tr>
              <a:tr h="3391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352417"/>
                  </a:ext>
                </a:extLst>
              </a:tr>
              <a:tr h="283089"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900" b="0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311581"/>
                  </a:ext>
                </a:extLst>
              </a:tr>
              <a:tr h="419452">
                <a:tc>
                  <a:txBody>
                    <a:bodyPr/>
                    <a:lstStyle/>
                    <a:p>
                      <a:endParaRPr lang="en-US" sz="1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8317262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5C3F22B6-5F83-AC6C-27F3-1C075747373F}"/>
              </a:ext>
            </a:extLst>
          </p:cNvPr>
          <p:cNvSpPr/>
          <p:nvPr/>
        </p:nvSpPr>
        <p:spPr>
          <a:xfrm>
            <a:off x="5104947" y="354212"/>
            <a:ext cx="965555" cy="12088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8AD3460-9450-920F-3878-4FF20CF6EB1C}"/>
              </a:ext>
            </a:extLst>
          </p:cNvPr>
          <p:cNvSpPr txBox="1"/>
          <p:nvPr/>
        </p:nvSpPr>
        <p:spPr>
          <a:xfrm>
            <a:off x="5219700" y="783630"/>
            <a:ext cx="876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</a:rPr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266959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Office PowerPoint</Application>
  <PresentationFormat>Widescreen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Ovsenik</dc:creator>
  <cp:lastModifiedBy>MIchael Ovsenik</cp:lastModifiedBy>
  <cp:revision>1</cp:revision>
  <dcterms:created xsi:type="dcterms:W3CDTF">2025-12-29T03:21:56Z</dcterms:created>
  <dcterms:modified xsi:type="dcterms:W3CDTF">2025-12-29T03:22:54Z</dcterms:modified>
</cp:coreProperties>
</file>