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10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8C7299-C05E-49C0-86B9-436A4A4A4980}">
          <p14:sldIdLst>
            <p14:sldId id="256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D5787F-9614-4249-9291-E04F49DD45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90CFD-E645-433B-B43F-E984BFB807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E66DC-943A-4069-B476-8165EA5C4BA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3AAAB-E339-488E-8657-33021F56D8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F43A7C-920C-43F9-AFC8-E87C11D36C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479DE-F8D2-4E3F-8377-F4263729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6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13021-677D-4E36-81DB-B4CA50E18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1D345-0D98-4CF7-88F1-C136CDC10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8A666-DCEC-4E54-AC17-38E156EF1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F3C42-53E1-4E4E-82CD-FF471C7A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9C16-15CD-4AD4-A60D-775FF452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8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293B5-FFFB-4E10-AEB5-F121FCB6F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C93806-2A7B-44FB-8E9D-8952F6502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091A7-A4A3-4A38-A215-B7790E01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71E9F-96B8-4AC8-9D72-5AC7D32E0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58D01-79D6-49AD-8008-CA02B2DF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4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92DBED-984A-42D3-AC3F-86D963FA5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840C6-A492-420C-BDBA-BED39CDEF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57B51-A44F-4E05-8AA8-C58E0AD8C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49C36-9088-44A5-927E-32F49117A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9FF82-976F-46E1-B37C-822B2A482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7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FB8C4-BEFF-42DD-BFBC-2FC9A8C9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C3A5E-0099-4A34-ABCE-E45BFA204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36C8-AAF1-4538-B0F1-F8BD7FDCB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F1B23-682B-4AB0-B6DF-67CF74A6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F0280-37B7-4439-B6BF-56621749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0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000B6-0D46-4E77-B8EF-286D2BFA5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5D29D-64C3-456D-A77E-6507EFFDF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64D3C-23E5-4DDD-B4FE-732DD56DC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E1CB7-4180-4635-9607-5A07AA61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45F75-BCAC-4025-8033-0E660545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5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725B2-6336-431A-BEBA-5AB0BD9E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7E532-06C5-4D5E-974E-A4CBE4478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03868-843C-4C6A-9F20-825957EB5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792FD-0E7F-4044-9495-8B3E6DF8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A60C6-42CB-42FA-B2A9-763F69863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AD3E7-6CA4-4965-8E47-AECA4957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6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B63E-004E-4C12-9427-036A1028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05184-81A4-4E3C-B60F-763BA9E39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5A875-A920-4A21-B731-CEA3E4325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10FB42-11F4-4202-8B18-EA86F5A35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52831C-FFA9-4D4A-823F-036AA002C9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B1DC03-EAF2-4B76-BAA9-AE1915A7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96C8A2-42B5-404A-9F18-DC45CB975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1953E1-0B2B-4B3C-B8BD-D2ACBFC5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1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01FD-8643-4120-9E17-E62A0491C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5DF5F0-E588-47FA-8087-96725C3E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359CF7-C11D-4627-8A66-8E2A3AD0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34A86-988C-4936-81A8-0CA250B81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0B4D9-43C3-4D28-B220-B17996D4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D6A768-AB0C-4106-A713-7BE9FE15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78F1E-263A-4A02-B408-74B61ACD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1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867E-BD88-45B5-A284-9CE4F168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C88C2-7D70-484E-9A1B-DD5BEFB80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2F525-3966-4BD5-8CE3-E5DCF6600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65F8FC-8A7D-4FE2-997D-A52C1995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48B63-3B20-49A1-8BFF-B9D4B3F8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FDB60-F5DA-4945-97FB-1AB4C7BF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3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B3B6-FFE7-4428-9FD3-A3B47C84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688240-A08D-4E82-82A1-BEBD46653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E7240-177D-49EA-820B-8A05B803F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58F28-783D-4104-9279-9BEA0574A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4FD23-762A-483A-A799-ED3CB827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E5F4C-17BC-468E-ACC5-6D1B893C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6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BF3315-5E22-4367-8627-D91C835FC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2067-56F5-4959-BFA1-F0117639A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06841-979C-464C-B372-1B58D5B28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714CA-06FE-4B13-A7FD-F5AFD39BA9D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ABFB1-80B3-45D8-BAD0-751B6A757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D9CF9-1B94-4349-87C6-2465E77D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22F1-3AB8-49CA-955C-21D9ABF25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1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00439918"/>
              </p:ext>
            </p:extLst>
          </p:nvPr>
        </p:nvGraphicFramePr>
        <p:xfrm>
          <a:off x="0" y="1"/>
          <a:ext cx="12208087" cy="6862675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45269">
                <a:tc gridSpan="1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899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Size</a:t>
                      </a:r>
                      <a:r>
                        <a:rPr lang="en-US" sz="1200" u="none" strike="noStrike" dirty="0">
                          <a:effectLst/>
                        </a:rPr>
                        <a:t>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37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58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3788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77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607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97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i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5822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9141" y="87375"/>
            <a:ext cx="1554480" cy="260604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497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09723715"/>
              </p:ext>
            </p:extLst>
          </p:nvPr>
        </p:nvGraphicFramePr>
        <p:xfrm>
          <a:off x="0" y="-28042"/>
          <a:ext cx="12208087" cy="6889769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59531">
                <a:tc gridSpan="1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9293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Size</a:t>
                      </a:r>
                      <a:r>
                        <a:rPr lang="en-US" sz="1200" u="none" strike="noStrike" dirty="0">
                          <a:effectLst/>
                        </a:rPr>
                        <a:t>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74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7466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9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771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8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i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6958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665070"/>
              </p:ext>
            </p:extLst>
          </p:nvPr>
        </p:nvGraphicFramePr>
        <p:xfrm>
          <a:off x="0" y="-28043"/>
          <a:ext cx="12208087" cy="6886042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30902">
                <a:tc gridSpan="1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8700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Size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463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286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0083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5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1400" i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4072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7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2867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31575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6770645"/>
              </p:ext>
            </p:extLst>
          </p:nvPr>
        </p:nvGraphicFramePr>
        <p:xfrm>
          <a:off x="0" y="-28042"/>
          <a:ext cx="12208087" cy="6889769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59531">
                <a:tc gridSpan="1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9293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Size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74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Weapon:</a:t>
                      </a:r>
                      <a:endParaRPr lang="en-US" sz="1400" u="none" strike="noStrike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7466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9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1400" i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771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8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208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0" y="1"/>
          <a:ext cx="12208087" cy="6862675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45269">
                <a:tc gridSpan="1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899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Size</a:t>
                      </a:r>
                      <a:r>
                        <a:rPr lang="en-US" sz="1200" u="none" strike="noStrike" dirty="0">
                          <a:effectLst/>
                        </a:rPr>
                        <a:t>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37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58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3788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77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607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97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i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5822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9141" y="87375"/>
            <a:ext cx="1554480" cy="260604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908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0" y="-28042"/>
          <a:ext cx="12208087" cy="6889769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59531">
                <a:tc gridSpan="1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9293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Size</a:t>
                      </a:r>
                      <a:r>
                        <a:rPr lang="en-US" sz="1200" u="none" strike="noStrike" dirty="0">
                          <a:effectLst/>
                        </a:rPr>
                        <a:t>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74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7466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9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771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8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i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73720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0" y="-28043"/>
          <a:ext cx="12208087" cy="6886042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30902">
                <a:tc gridSpan="1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8700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Size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463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286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0083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5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1400" i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4072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7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2867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1062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70851D56-3D78-4842-855C-62FBFD871DC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0" y="-28042"/>
          <a:ext cx="12208087" cy="6889769"/>
        </p:xfrm>
        <a:graphic>
          <a:graphicData uri="http://schemas.openxmlformats.org/drawingml/2006/table">
            <a:tbl>
              <a:tblPr firstRow="1">
                <a:tableStyleId>{F2DE63D5-997A-4646-A377-4702673A728D}</a:tableStyleId>
              </a:tblPr>
              <a:tblGrid>
                <a:gridCol w="135397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563142">
                  <a:extLst>
                    <a:ext uri="{9D8B030D-6E8A-4147-A177-3AD203B41FA5}">
                      <a16:colId xmlns:a16="http://schemas.microsoft.com/office/drawing/2014/main" val="105121150"/>
                    </a:ext>
                  </a:extLst>
                </a:gridCol>
                <a:gridCol w="1135367">
                  <a:extLst>
                    <a:ext uri="{9D8B030D-6E8A-4147-A177-3AD203B41FA5}">
                      <a16:colId xmlns:a16="http://schemas.microsoft.com/office/drawing/2014/main" val="706371295"/>
                    </a:ext>
                  </a:extLst>
                </a:gridCol>
                <a:gridCol w="1062703">
                  <a:extLst>
                    <a:ext uri="{9D8B030D-6E8A-4147-A177-3AD203B41FA5}">
                      <a16:colId xmlns:a16="http://schemas.microsoft.com/office/drawing/2014/main" val="280676030"/>
                    </a:ext>
                  </a:extLst>
                </a:gridCol>
                <a:gridCol w="790215">
                  <a:extLst>
                    <a:ext uri="{9D8B030D-6E8A-4147-A177-3AD203B41FA5}">
                      <a16:colId xmlns:a16="http://schemas.microsoft.com/office/drawing/2014/main" val="551667675"/>
                    </a:ext>
                  </a:extLst>
                </a:gridCol>
                <a:gridCol w="835630">
                  <a:extLst>
                    <a:ext uri="{9D8B030D-6E8A-4147-A177-3AD203B41FA5}">
                      <a16:colId xmlns:a16="http://schemas.microsoft.com/office/drawing/2014/main" val="4258219049"/>
                    </a:ext>
                  </a:extLst>
                </a:gridCol>
                <a:gridCol w="1589513">
                  <a:extLst>
                    <a:ext uri="{9D8B030D-6E8A-4147-A177-3AD203B41FA5}">
                      <a16:colId xmlns:a16="http://schemas.microsoft.com/office/drawing/2014/main" val="2312615774"/>
                    </a:ext>
                  </a:extLst>
                </a:gridCol>
                <a:gridCol w="1326107">
                  <a:extLst>
                    <a:ext uri="{9D8B030D-6E8A-4147-A177-3AD203B41FA5}">
                      <a16:colId xmlns:a16="http://schemas.microsoft.com/office/drawing/2014/main" val="469439411"/>
                    </a:ext>
                  </a:extLst>
                </a:gridCol>
                <a:gridCol w="1112665">
                  <a:extLst>
                    <a:ext uri="{9D8B030D-6E8A-4147-A177-3AD203B41FA5}">
                      <a16:colId xmlns:a16="http://schemas.microsoft.com/office/drawing/2014/main" val="3180824864"/>
                    </a:ext>
                  </a:extLst>
                </a:gridCol>
                <a:gridCol w="476857">
                  <a:extLst>
                    <a:ext uri="{9D8B030D-6E8A-4147-A177-3AD203B41FA5}">
                      <a16:colId xmlns:a16="http://schemas.microsoft.com/office/drawing/2014/main" val="4085062425"/>
                    </a:ext>
                  </a:extLst>
                </a:gridCol>
                <a:gridCol w="1961916">
                  <a:extLst>
                    <a:ext uri="{9D8B030D-6E8A-4147-A177-3AD203B41FA5}">
                      <a16:colId xmlns:a16="http://schemas.microsoft.com/office/drawing/2014/main" val="4198811578"/>
                    </a:ext>
                  </a:extLst>
                </a:gridCol>
              </a:tblGrid>
              <a:tr h="2859531">
                <a:tc gridSpan="1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59293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OldNewspaperTypes" panose="02000603060000020004" pitchFamily="2" charset="0"/>
                        </a:rPr>
                        <a:t>Unit Name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OldNewspaperTypes" panose="0200060306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Type: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Deployment Distance: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Size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423316"/>
                  </a:ext>
                </a:extLst>
              </a:tr>
              <a:tr h="7374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Points Value</a:t>
                      </a:r>
                      <a:r>
                        <a:rPr lang="en-US" sz="1400" u="none" strike="noStrike" dirty="0">
                          <a:effectLst/>
                        </a:rPr>
                        <a:t>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Weapon:</a:t>
                      </a:r>
                      <a:endParaRPr lang="en-US" sz="1400" u="none" strike="noStrike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Reload Actions: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0-12”:</a:t>
                      </a:r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12-24”: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24-36”: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36-48”: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0100275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Formation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First Fire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Controlled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Crashing Volley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Step Out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Drill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Withdrawal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Characteristics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53142"/>
                  </a:ext>
                </a:extLst>
              </a:tr>
              <a:tr h="737466"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469543"/>
                  </a:ext>
                </a:extLst>
              </a:tr>
              <a:tr h="409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1400" i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580827"/>
                  </a:ext>
                </a:extLst>
              </a:tr>
              <a:tr h="32771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Looting Test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Leader Replacement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Uncontrolled Troops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Melee Pool Over 50%/ Under 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56459"/>
                  </a:ext>
                </a:extLst>
              </a:tr>
              <a:tr h="1885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10000"/>
                  </a:ext>
                </a:extLst>
              </a:tr>
              <a:tr h="51629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0541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8E7EC9E-D1E1-4A3C-8DE6-A3677A783486}"/>
              </a:ext>
            </a:extLst>
          </p:cNvPr>
          <p:cNvSpPr/>
          <p:nvPr/>
        </p:nvSpPr>
        <p:spPr>
          <a:xfrm>
            <a:off x="155448" y="91440"/>
            <a:ext cx="1554480" cy="260604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latin typeface="OldNewspaperTypes" panose="020006030600000200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3244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Widescreen</PresentationFormat>
  <Paragraphs>192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OldNewspaperTypes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2019-07-22T14:12:55Z</dcterms:created>
  <dcterms:modified xsi:type="dcterms:W3CDTF">2019-07-22T14:13:02Z</dcterms:modified>
</cp:coreProperties>
</file>