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E5FC8EA-31B3-42D7-A0C5-63907A8FF5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743887-AB11-44DC-BAFF-28FBE37BFF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F3EEB-8236-483A-853C-B417C3714A37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F8387B-3838-4DF6-AC48-7A74BA4B48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9B59CE-8FBB-456C-B39A-58D85E74E00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31A6C9-F14D-42D3-BE4A-0BD44D1FA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448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6A7BE5-B9E7-4A41-BFAF-AD35E744DFBE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4ECE5-53C3-40A0-8EA0-57D07A3D5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8150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150D9-48C3-4959-A562-649931F4B3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732D8C-6616-43D6-865E-8F4743A08C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0B023-1244-4650-B9C1-0ADEF76F9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1133-6643-4063-89AE-88B051378C89}" type="datetime1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763D0-0BD0-45B6-A7E5-50BA72789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539E3-7908-400A-A800-A226B454C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A84E-5CA1-405F-B605-B105F5ED1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928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A2B12-F43D-49FC-81CF-CF7CEC159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E945E9-45A2-4661-BD31-6B2E11746C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298D1-A7EF-4142-8FE6-5FF1B02F1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58023-3242-425D-8389-238E09E52394}" type="datetime1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394AD-7040-4F06-88E6-175552DCA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A213D-3A8D-4D04-95CE-9EC82A28E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A84E-5CA1-405F-B605-B105F5ED1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108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11F63D-91E9-46B5-8802-8C844DED62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DDC4BB-B25C-4FF4-AC38-F7311A93F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233BA-2129-4611-9CEF-5ED25AAF4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AC717-DE52-4712-A4F7-AC10244E5CCA}" type="datetime1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FB488-2D54-4620-ACD1-ACB2406DC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72148-603F-406F-9AB4-39E9D7865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A84E-5CA1-405F-B605-B105F5ED1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58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A254F-E810-4E8D-B04C-AC554D434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D6041-43AC-4BCC-A12F-8EC975FBC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A6CA0-747A-4DD1-9BE2-AADD60F82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87463-34D7-497D-B1A8-AEEE8E2E6DC1}" type="datetime1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2A107-731B-4EB5-8921-75F5FE0F6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5DAFD-3376-4902-B9F3-B900F8755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A84E-5CA1-405F-B605-B105F5ED1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86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89DA5-64CA-45E2-800C-A1EB65D23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FA920-20F9-4ACF-9B3A-BD69DD70D1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C85BD-B5BF-4E00-A3F0-4AD8F88A3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5999-5B69-4B5C-9EDC-B4AC579FEC3B}" type="datetime1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54035-B646-42F5-8FDF-EFAA6247C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EBE9D-B8A9-4F3F-97AC-89E9706E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A84E-5CA1-405F-B605-B105F5ED1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96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2C2B0-4215-431D-A690-C1DB5A280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584A6-8C62-4151-9F91-9A6529B15D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C1EF3E-C555-48D2-B2DB-6DFC350A1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0708DE-E6F2-4CC2-BDF7-2052A3594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E4241-DF8C-4184-BF77-B41705C861FB}" type="datetime1">
              <a:rPr lang="en-US" smtClean="0"/>
              <a:t>7/22/2019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F31BCF-78D5-4442-A86B-8F844F0DC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C33A4-F59B-49E3-A668-E6B0F4001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A84E-5CA1-405F-B605-B105F5ED1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696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B0A95-C71F-4C6B-945A-18D790695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B370D-5F4D-4604-A239-82F27298C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3C9E1B-AC4C-4A1E-A572-56AA848B04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03C92-C15A-4640-B3C5-65297A7490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37A8-A8D6-4D14-8B4A-96945EE536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1C11D7-6CE4-4F4B-A484-BDDE28C26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5BF2A-53EB-4971-839D-13102A2215AA}" type="datetime1">
              <a:rPr lang="en-US" smtClean="0"/>
              <a:t>7/22/2019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69305-8E85-4370-A575-747885CEF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085ABA-09D9-4A61-8567-8282FEAE2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A84E-5CA1-405F-B605-B105F5ED1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314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DA094-D8B8-46DF-9BE9-4360FF446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F081F2-8EB5-4380-88B2-B3AE83B3D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DED95-27E0-4AEA-94DC-C04C2A5DEB6E}" type="datetime1">
              <a:rPr lang="en-US" smtClean="0"/>
              <a:t>7/22/2019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5E80D4-5ECF-4019-9368-692B62F04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D423B8-3787-4328-AACC-3EE9D0997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A84E-5CA1-405F-B605-B105F5ED1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865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67CFB5-F206-4267-85EA-443E3C8A6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D484-2B27-4906-B057-DF698F5DDE5D}" type="datetime1">
              <a:rPr lang="en-US" smtClean="0"/>
              <a:t>7/22/2019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8D472A-93CB-4865-924D-9874AD6A9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A119D7-6D4D-441D-8C2C-9609E54A5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A84E-5CA1-405F-B605-B105F5ED1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745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9E501-1BCF-46A2-A4F9-02CEA1F78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B3D9F-AE65-41EE-956A-8F79685E5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BE5878-99F4-4D9C-ABC8-8D0E16823E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1BB2F7-9B5A-4867-B295-7AAF3EEA6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93CAB-2D3F-48D3-AD0A-51EE6F35CC93}" type="datetime1">
              <a:rPr lang="en-US" smtClean="0"/>
              <a:t>7/22/2019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A9DAB-DFBE-4F77-A222-CA08440E4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FFC404-A1CA-460D-8F88-E5F6ED73F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A84E-5CA1-405F-B605-B105F5ED1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2AAAF-66B4-477F-85ED-48BB08D12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5EC456-59C8-4212-958C-4795DB1675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82A2F9-E4A9-4C0E-8526-11802141FD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83DE8C-9EEC-4168-AE41-BBC5439C4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D6AA3-AB64-4521-BF47-D2EE6D1DC6ED}" type="datetime1">
              <a:rPr lang="en-US" smtClean="0"/>
              <a:t>7/22/2019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24F902-029F-48B2-A2E7-4A5273B9F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D326AB-B8D3-4036-BD1D-8C8AB42FD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A84E-5CA1-405F-B605-B105F5ED1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2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E575EF-6EB5-4DDE-8EF9-57B982DCF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752293-9F89-4625-B7B0-0EE4678FD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BF877-A004-449E-817C-786FFD0EF1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798CF-D5C2-463C-A032-ACF993EE90D1}" type="datetime1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868D2-CED2-4E8F-86BC-965E898502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B7A6D-47DE-4675-9771-FFD85382ED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A84E-5CA1-405F-B605-B105F5ED1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0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DC498E78-23A3-4925-B78E-9F89B08FA08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57207938"/>
              </p:ext>
            </p:extLst>
          </p:nvPr>
        </p:nvGraphicFramePr>
        <p:xfrm>
          <a:off x="798513" y="606425"/>
          <a:ext cx="5181600" cy="53492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431503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2986038">
                  <a:extLst>
                    <a:ext uri="{9D8B030D-6E8A-4147-A177-3AD203B41FA5}">
                      <a16:colId xmlns:a16="http://schemas.microsoft.com/office/drawing/2014/main" val="2216053360"/>
                    </a:ext>
                  </a:extLst>
                </a:gridCol>
                <a:gridCol w="764059">
                  <a:extLst>
                    <a:ext uri="{9D8B030D-6E8A-4147-A177-3AD203B41FA5}">
                      <a16:colId xmlns:a16="http://schemas.microsoft.com/office/drawing/2014/main" val="3945931488"/>
                    </a:ext>
                  </a:extLst>
                </a:gridCol>
              </a:tblGrid>
              <a:tr h="164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ldNewspaperTypes" panose="02000603060000020004" pitchFamily="2" charset="0"/>
                        </a:rPr>
                        <a:t>Leader Status</a:t>
                      </a: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6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Leader of: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75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Breeding: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425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Personality: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010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 Skill: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76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Physique: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264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Looks: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625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Charisma: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51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35259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869115"/>
                  </a:ext>
                </a:extLst>
              </a:tr>
            </a:tbl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AFEEFD22-4075-4FB8-8C08-9BE478270116}"/>
              </a:ext>
            </a:extLst>
          </p:cNvPr>
          <p:cNvSpPr/>
          <p:nvPr/>
        </p:nvSpPr>
        <p:spPr>
          <a:xfrm>
            <a:off x="877834" y="729468"/>
            <a:ext cx="1371600" cy="13716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OldNewspaperTypes" panose="02000603060000020004" pitchFamily="2" charset="0"/>
              </a:rPr>
              <a:t>1</a:t>
            </a:r>
          </a:p>
        </p:txBody>
      </p:sp>
      <p:graphicFrame>
        <p:nvGraphicFramePr>
          <p:cNvPr id="18" name="Content Placeholder 10">
            <a:extLst>
              <a:ext uri="{FF2B5EF4-FFF2-40B4-BE49-F238E27FC236}">
                <a16:creationId xmlns:a16="http://schemas.microsoft.com/office/drawing/2014/main" id="{F30C9BDD-17B7-4E89-923B-08A84AD007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6954419"/>
              </p:ext>
            </p:extLst>
          </p:nvPr>
        </p:nvGraphicFramePr>
        <p:xfrm>
          <a:off x="6136922" y="606425"/>
          <a:ext cx="5181600" cy="53492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439535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2978006">
                  <a:extLst>
                    <a:ext uri="{9D8B030D-6E8A-4147-A177-3AD203B41FA5}">
                      <a16:colId xmlns:a16="http://schemas.microsoft.com/office/drawing/2014/main" val="2216053360"/>
                    </a:ext>
                  </a:extLst>
                </a:gridCol>
                <a:gridCol w="764059">
                  <a:extLst>
                    <a:ext uri="{9D8B030D-6E8A-4147-A177-3AD203B41FA5}">
                      <a16:colId xmlns:a16="http://schemas.microsoft.com/office/drawing/2014/main" val="3945931488"/>
                    </a:ext>
                  </a:extLst>
                </a:gridCol>
              </a:tblGrid>
              <a:tr h="164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ldNewspaperTypes" panose="02000603060000020004" pitchFamily="2" charset="0"/>
                        </a:rPr>
                        <a:t>Leader Status</a:t>
                      </a: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6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Leader of: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75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Breeding: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425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Personality: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010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 Skill: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76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Physique: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264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Looks: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625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Charisma: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51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56130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869115"/>
                  </a:ext>
                </a:extLst>
              </a:tr>
            </a:tbl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id="{2D800235-94DC-445E-8658-B8474F73A0BD}"/>
              </a:ext>
            </a:extLst>
          </p:cNvPr>
          <p:cNvSpPr/>
          <p:nvPr/>
        </p:nvSpPr>
        <p:spPr>
          <a:xfrm>
            <a:off x="6218570" y="729468"/>
            <a:ext cx="1371600" cy="13716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OldNewspaperTypes" panose="02000603060000020004" pitchFamily="2" charset="0"/>
              </a:rPr>
              <a:t>2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AF0DC0D-3232-4AB5-8657-4E6828C0D091}"/>
              </a:ext>
            </a:extLst>
          </p:cNvPr>
          <p:cNvSpPr/>
          <p:nvPr/>
        </p:nvSpPr>
        <p:spPr>
          <a:xfrm>
            <a:off x="2537927" y="729468"/>
            <a:ext cx="2416628" cy="13716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 OF COMMANDER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021B2AA-98D9-4A60-B3F4-DD76AE280984}"/>
              </a:ext>
            </a:extLst>
          </p:cNvPr>
          <p:cNvSpPr/>
          <p:nvPr/>
        </p:nvSpPr>
        <p:spPr>
          <a:xfrm>
            <a:off x="7878147" y="729468"/>
            <a:ext cx="2416628" cy="13716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 OF COMMANDER</a:t>
            </a:r>
          </a:p>
        </p:txBody>
      </p:sp>
    </p:spTree>
    <p:extLst>
      <p:ext uri="{BB962C8B-B14F-4D97-AF65-F5344CB8AC3E}">
        <p14:creationId xmlns:p14="http://schemas.microsoft.com/office/powerpoint/2010/main" val="3449289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DC498E78-23A3-4925-B78E-9F89B08FA08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25546565"/>
              </p:ext>
            </p:extLst>
          </p:nvPr>
        </p:nvGraphicFramePr>
        <p:xfrm>
          <a:off x="798513" y="606425"/>
          <a:ext cx="5181600" cy="53492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534140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2883401">
                  <a:extLst>
                    <a:ext uri="{9D8B030D-6E8A-4147-A177-3AD203B41FA5}">
                      <a16:colId xmlns:a16="http://schemas.microsoft.com/office/drawing/2014/main" val="2216053360"/>
                    </a:ext>
                  </a:extLst>
                </a:gridCol>
                <a:gridCol w="764059">
                  <a:extLst>
                    <a:ext uri="{9D8B030D-6E8A-4147-A177-3AD203B41FA5}">
                      <a16:colId xmlns:a16="http://schemas.microsoft.com/office/drawing/2014/main" val="3945931488"/>
                    </a:ext>
                  </a:extLst>
                </a:gridCol>
              </a:tblGrid>
              <a:tr h="164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ldNewspaperTypes" panose="02000603060000020004" pitchFamily="2" charset="0"/>
                        </a:rPr>
                        <a:t>Leader Status</a:t>
                      </a: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6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Leader of: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75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Breeding: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425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Personality: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010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 Skill: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76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Physique: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264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Looks: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625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Charisma: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51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0534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869115"/>
                  </a:ext>
                </a:extLst>
              </a:tr>
            </a:tbl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AFEEFD22-4075-4FB8-8C08-9BE478270116}"/>
              </a:ext>
            </a:extLst>
          </p:cNvPr>
          <p:cNvSpPr/>
          <p:nvPr/>
        </p:nvSpPr>
        <p:spPr>
          <a:xfrm>
            <a:off x="877834" y="729468"/>
            <a:ext cx="1371600" cy="13716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OldNewspaperTypes" panose="02000603060000020004" pitchFamily="2" charset="0"/>
              </a:rPr>
              <a:t>3</a:t>
            </a:r>
          </a:p>
        </p:txBody>
      </p:sp>
      <p:graphicFrame>
        <p:nvGraphicFramePr>
          <p:cNvPr id="18" name="Content Placeholder 10">
            <a:extLst>
              <a:ext uri="{FF2B5EF4-FFF2-40B4-BE49-F238E27FC236}">
                <a16:creationId xmlns:a16="http://schemas.microsoft.com/office/drawing/2014/main" id="{F30C9BDD-17B7-4E89-923B-08A84AD007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9270446"/>
              </p:ext>
            </p:extLst>
          </p:nvPr>
        </p:nvGraphicFramePr>
        <p:xfrm>
          <a:off x="6136922" y="606425"/>
          <a:ext cx="5181600" cy="53492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392882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3024659">
                  <a:extLst>
                    <a:ext uri="{9D8B030D-6E8A-4147-A177-3AD203B41FA5}">
                      <a16:colId xmlns:a16="http://schemas.microsoft.com/office/drawing/2014/main" val="2216053360"/>
                    </a:ext>
                  </a:extLst>
                </a:gridCol>
                <a:gridCol w="764059">
                  <a:extLst>
                    <a:ext uri="{9D8B030D-6E8A-4147-A177-3AD203B41FA5}">
                      <a16:colId xmlns:a16="http://schemas.microsoft.com/office/drawing/2014/main" val="3945931488"/>
                    </a:ext>
                  </a:extLst>
                </a:gridCol>
              </a:tblGrid>
              <a:tr h="164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ldNewspaperTypes" panose="02000603060000020004" pitchFamily="2" charset="0"/>
                        </a:rPr>
                        <a:t>Leader Status</a:t>
                      </a: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6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Leader of: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75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Breeding: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425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Personality: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010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 Skill: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76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Physique: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264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Looks: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625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Charisma: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51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71666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869115"/>
                  </a:ext>
                </a:extLst>
              </a:tr>
            </a:tbl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id="{2D800235-94DC-445E-8658-B8474F73A0BD}"/>
              </a:ext>
            </a:extLst>
          </p:cNvPr>
          <p:cNvSpPr/>
          <p:nvPr/>
        </p:nvSpPr>
        <p:spPr>
          <a:xfrm>
            <a:off x="6218570" y="729468"/>
            <a:ext cx="1371600" cy="13716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OldNewspaperTypes" panose="02000603060000020004" pitchFamily="2" charset="0"/>
              </a:rPr>
              <a:t>4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AF0DC0D-3232-4AB5-8657-4E6828C0D091}"/>
              </a:ext>
            </a:extLst>
          </p:cNvPr>
          <p:cNvSpPr/>
          <p:nvPr/>
        </p:nvSpPr>
        <p:spPr>
          <a:xfrm>
            <a:off x="2537927" y="729468"/>
            <a:ext cx="2416628" cy="13716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 OF COMMANDER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021B2AA-98D9-4A60-B3F4-DD76AE280984}"/>
              </a:ext>
            </a:extLst>
          </p:cNvPr>
          <p:cNvSpPr/>
          <p:nvPr/>
        </p:nvSpPr>
        <p:spPr>
          <a:xfrm>
            <a:off x="7878147" y="729468"/>
            <a:ext cx="2416628" cy="13716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 OF COMMANDER</a:t>
            </a:r>
          </a:p>
        </p:txBody>
      </p:sp>
    </p:spTree>
    <p:extLst>
      <p:ext uri="{BB962C8B-B14F-4D97-AF65-F5344CB8AC3E}">
        <p14:creationId xmlns:p14="http://schemas.microsoft.com/office/powerpoint/2010/main" val="2129491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DC498E78-23A3-4925-B78E-9F89B08FA08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57912214"/>
              </p:ext>
            </p:extLst>
          </p:nvPr>
        </p:nvGraphicFramePr>
        <p:xfrm>
          <a:off x="798513" y="606425"/>
          <a:ext cx="5181600" cy="53492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496818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2920723">
                  <a:extLst>
                    <a:ext uri="{9D8B030D-6E8A-4147-A177-3AD203B41FA5}">
                      <a16:colId xmlns:a16="http://schemas.microsoft.com/office/drawing/2014/main" val="2216053360"/>
                    </a:ext>
                  </a:extLst>
                </a:gridCol>
                <a:gridCol w="764059">
                  <a:extLst>
                    <a:ext uri="{9D8B030D-6E8A-4147-A177-3AD203B41FA5}">
                      <a16:colId xmlns:a16="http://schemas.microsoft.com/office/drawing/2014/main" val="3945931488"/>
                    </a:ext>
                  </a:extLst>
                </a:gridCol>
              </a:tblGrid>
              <a:tr h="164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ldNewspaperTypes" panose="02000603060000020004" pitchFamily="2" charset="0"/>
                        </a:rPr>
                        <a:t>Leader Status I</a:t>
                      </a: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6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Leader of: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75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Breeding: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425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Personality: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010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 Skill: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76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Physique: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264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Looks: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625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Charisma: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51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50362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869115"/>
                  </a:ext>
                </a:extLst>
              </a:tr>
            </a:tbl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AFEEFD22-4075-4FB8-8C08-9BE478270116}"/>
              </a:ext>
            </a:extLst>
          </p:cNvPr>
          <p:cNvSpPr/>
          <p:nvPr/>
        </p:nvSpPr>
        <p:spPr>
          <a:xfrm>
            <a:off x="877834" y="729468"/>
            <a:ext cx="1371600" cy="13716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OldNewspaperTypes" panose="02000603060000020004" pitchFamily="2" charset="0"/>
              </a:rPr>
              <a:t>5</a:t>
            </a:r>
          </a:p>
        </p:txBody>
      </p:sp>
      <p:graphicFrame>
        <p:nvGraphicFramePr>
          <p:cNvPr id="18" name="Content Placeholder 10">
            <a:extLst>
              <a:ext uri="{FF2B5EF4-FFF2-40B4-BE49-F238E27FC236}">
                <a16:creationId xmlns:a16="http://schemas.microsoft.com/office/drawing/2014/main" id="{F30C9BDD-17B7-4E89-923B-08A84AD007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2441718"/>
              </p:ext>
            </p:extLst>
          </p:nvPr>
        </p:nvGraphicFramePr>
        <p:xfrm>
          <a:off x="6136922" y="606425"/>
          <a:ext cx="5181600" cy="53492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514180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2903361">
                  <a:extLst>
                    <a:ext uri="{9D8B030D-6E8A-4147-A177-3AD203B41FA5}">
                      <a16:colId xmlns:a16="http://schemas.microsoft.com/office/drawing/2014/main" val="2216053360"/>
                    </a:ext>
                  </a:extLst>
                </a:gridCol>
                <a:gridCol w="764059">
                  <a:extLst>
                    <a:ext uri="{9D8B030D-6E8A-4147-A177-3AD203B41FA5}">
                      <a16:colId xmlns:a16="http://schemas.microsoft.com/office/drawing/2014/main" val="3945931488"/>
                    </a:ext>
                  </a:extLst>
                </a:gridCol>
              </a:tblGrid>
              <a:tr h="164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ldNewspaperTypes" panose="02000603060000020004" pitchFamily="2" charset="0"/>
                        </a:rPr>
                        <a:t>Leader Status </a:t>
                      </a: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6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Leader of: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75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Breeding: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425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Personality: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010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 Skill: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76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Physique: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264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Looks: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625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Charisma: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51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0841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869115"/>
                  </a:ext>
                </a:extLst>
              </a:tr>
            </a:tbl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id="{2D800235-94DC-445E-8658-B8474F73A0BD}"/>
              </a:ext>
            </a:extLst>
          </p:cNvPr>
          <p:cNvSpPr/>
          <p:nvPr/>
        </p:nvSpPr>
        <p:spPr>
          <a:xfrm>
            <a:off x="6218570" y="729468"/>
            <a:ext cx="1371600" cy="13716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>
              <a:latin typeface="OldNewspaperTypes" panose="02000603060000020004" pitchFamily="2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021B2AA-98D9-4A60-B3F4-DD76AE280984}"/>
              </a:ext>
            </a:extLst>
          </p:cNvPr>
          <p:cNvSpPr/>
          <p:nvPr/>
        </p:nvSpPr>
        <p:spPr>
          <a:xfrm>
            <a:off x="7878147" y="729468"/>
            <a:ext cx="2416628" cy="13716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 OF COMMANDER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572C06-0E58-4DB7-A58A-B266D0AB3BE3}"/>
              </a:ext>
            </a:extLst>
          </p:cNvPr>
          <p:cNvSpPr/>
          <p:nvPr/>
        </p:nvSpPr>
        <p:spPr>
          <a:xfrm>
            <a:off x="2618288" y="729468"/>
            <a:ext cx="2416628" cy="13716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 OF COMMANDER</a:t>
            </a:r>
          </a:p>
        </p:txBody>
      </p:sp>
    </p:spTree>
    <p:extLst>
      <p:ext uri="{BB962C8B-B14F-4D97-AF65-F5344CB8AC3E}">
        <p14:creationId xmlns:p14="http://schemas.microsoft.com/office/powerpoint/2010/main" val="2300499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DC498E78-23A3-4925-B78E-9F89B08FA08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10392150"/>
              </p:ext>
            </p:extLst>
          </p:nvPr>
        </p:nvGraphicFramePr>
        <p:xfrm>
          <a:off x="798513" y="606425"/>
          <a:ext cx="5181600" cy="53492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506148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2911393">
                  <a:extLst>
                    <a:ext uri="{9D8B030D-6E8A-4147-A177-3AD203B41FA5}">
                      <a16:colId xmlns:a16="http://schemas.microsoft.com/office/drawing/2014/main" val="2216053360"/>
                    </a:ext>
                  </a:extLst>
                </a:gridCol>
                <a:gridCol w="764059">
                  <a:extLst>
                    <a:ext uri="{9D8B030D-6E8A-4147-A177-3AD203B41FA5}">
                      <a16:colId xmlns:a16="http://schemas.microsoft.com/office/drawing/2014/main" val="3945931488"/>
                    </a:ext>
                  </a:extLst>
                </a:gridCol>
              </a:tblGrid>
              <a:tr h="164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ldNewspaperTypes" panose="02000603060000020004" pitchFamily="2" charset="0"/>
                        </a:rPr>
                        <a:t>Leader Status</a:t>
                      </a: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6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Leader of: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75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Breeding: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425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Personality: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010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 Skill: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76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Physique: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264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Looks: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625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Charisma: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51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77351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869115"/>
                  </a:ext>
                </a:extLst>
              </a:tr>
            </a:tbl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AFEEFD22-4075-4FB8-8C08-9BE478270116}"/>
              </a:ext>
            </a:extLst>
          </p:cNvPr>
          <p:cNvSpPr/>
          <p:nvPr/>
        </p:nvSpPr>
        <p:spPr>
          <a:xfrm>
            <a:off x="877834" y="729468"/>
            <a:ext cx="1371600" cy="1371600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OldNewspaperTypes" panose="02000603060000020004" pitchFamily="2" charset="0"/>
              </a:rPr>
              <a:t>1</a:t>
            </a:r>
          </a:p>
        </p:txBody>
      </p:sp>
      <p:graphicFrame>
        <p:nvGraphicFramePr>
          <p:cNvPr id="18" name="Content Placeholder 10">
            <a:extLst>
              <a:ext uri="{FF2B5EF4-FFF2-40B4-BE49-F238E27FC236}">
                <a16:creationId xmlns:a16="http://schemas.microsoft.com/office/drawing/2014/main" id="{F30C9BDD-17B7-4E89-923B-08A84AD007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7445386"/>
              </p:ext>
            </p:extLst>
          </p:nvPr>
        </p:nvGraphicFramePr>
        <p:xfrm>
          <a:off x="6136922" y="606425"/>
          <a:ext cx="5181600" cy="53492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495519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2922022">
                  <a:extLst>
                    <a:ext uri="{9D8B030D-6E8A-4147-A177-3AD203B41FA5}">
                      <a16:colId xmlns:a16="http://schemas.microsoft.com/office/drawing/2014/main" val="2216053360"/>
                    </a:ext>
                  </a:extLst>
                </a:gridCol>
                <a:gridCol w="764059">
                  <a:extLst>
                    <a:ext uri="{9D8B030D-6E8A-4147-A177-3AD203B41FA5}">
                      <a16:colId xmlns:a16="http://schemas.microsoft.com/office/drawing/2014/main" val="3945931488"/>
                    </a:ext>
                  </a:extLst>
                </a:gridCol>
              </a:tblGrid>
              <a:tr h="164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ldNewspaperTypes" panose="02000603060000020004" pitchFamily="2" charset="0"/>
                        </a:rPr>
                        <a:t>Leader Status </a:t>
                      </a: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6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Leader of: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75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Breeding: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425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Personality: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010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 Skill: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76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Physique: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264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Looks: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625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Charisma: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51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67225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869115"/>
                  </a:ext>
                </a:extLst>
              </a:tr>
            </a:tbl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id="{2D800235-94DC-445E-8658-B8474F73A0BD}"/>
              </a:ext>
            </a:extLst>
          </p:cNvPr>
          <p:cNvSpPr/>
          <p:nvPr/>
        </p:nvSpPr>
        <p:spPr>
          <a:xfrm>
            <a:off x="6218570" y="729468"/>
            <a:ext cx="1371600" cy="1371600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OldNewspaperTypes" panose="02000603060000020004" pitchFamily="2" charset="0"/>
              </a:rPr>
              <a:t>2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AF0DC0D-3232-4AB5-8657-4E6828C0D091}"/>
              </a:ext>
            </a:extLst>
          </p:cNvPr>
          <p:cNvSpPr/>
          <p:nvPr/>
        </p:nvSpPr>
        <p:spPr>
          <a:xfrm>
            <a:off x="2537927" y="729468"/>
            <a:ext cx="2416628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 OF COMMANDER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021B2AA-98D9-4A60-B3F4-DD76AE280984}"/>
              </a:ext>
            </a:extLst>
          </p:cNvPr>
          <p:cNvSpPr/>
          <p:nvPr/>
        </p:nvSpPr>
        <p:spPr>
          <a:xfrm>
            <a:off x="7878147" y="729468"/>
            <a:ext cx="2416628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 OF COMMANDER</a:t>
            </a:r>
          </a:p>
        </p:txBody>
      </p:sp>
    </p:spTree>
    <p:extLst>
      <p:ext uri="{BB962C8B-B14F-4D97-AF65-F5344CB8AC3E}">
        <p14:creationId xmlns:p14="http://schemas.microsoft.com/office/powerpoint/2010/main" val="3622343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DC498E78-23A3-4925-B78E-9F89B08FA08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63949229"/>
              </p:ext>
            </p:extLst>
          </p:nvPr>
        </p:nvGraphicFramePr>
        <p:xfrm>
          <a:off x="798513" y="606425"/>
          <a:ext cx="5181600" cy="53492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506148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2911393">
                  <a:extLst>
                    <a:ext uri="{9D8B030D-6E8A-4147-A177-3AD203B41FA5}">
                      <a16:colId xmlns:a16="http://schemas.microsoft.com/office/drawing/2014/main" val="2216053360"/>
                    </a:ext>
                  </a:extLst>
                </a:gridCol>
                <a:gridCol w="764059">
                  <a:extLst>
                    <a:ext uri="{9D8B030D-6E8A-4147-A177-3AD203B41FA5}">
                      <a16:colId xmlns:a16="http://schemas.microsoft.com/office/drawing/2014/main" val="3945931488"/>
                    </a:ext>
                  </a:extLst>
                </a:gridCol>
              </a:tblGrid>
              <a:tr h="164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ldNewspaperTypes" panose="02000603060000020004" pitchFamily="2" charset="0"/>
                        </a:rPr>
                        <a:t>Leader Status</a:t>
                      </a: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6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Leader of: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75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Breeding: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425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Personality: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010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 Skill: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76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Physique: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264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Looks: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625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Charisma: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51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73268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869115"/>
                  </a:ext>
                </a:extLst>
              </a:tr>
            </a:tbl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AFEEFD22-4075-4FB8-8C08-9BE478270116}"/>
              </a:ext>
            </a:extLst>
          </p:cNvPr>
          <p:cNvSpPr/>
          <p:nvPr/>
        </p:nvSpPr>
        <p:spPr>
          <a:xfrm>
            <a:off x="877834" y="729468"/>
            <a:ext cx="1371600" cy="1371600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OldNewspaperTypes" panose="02000603060000020004" pitchFamily="2" charset="0"/>
              </a:rPr>
              <a:t>3</a:t>
            </a:r>
          </a:p>
        </p:txBody>
      </p:sp>
      <p:graphicFrame>
        <p:nvGraphicFramePr>
          <p:cNvPr id="18" name="Content Placeholder 10">
            <a:extLst>
              <a:ext uri="{FF2B5EF4-FFF2-40B4-BE49-F238E27FC236}">
                <a16:creationId xmlns:a16="http://schemas.microsoft.com/office/drawing/2014/main" id="{F30C9BDD-17B7-4E89-923B-08A84AD007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8403096"/>
              </p:ext>
            </p:extLst>
          </p:nvPr>
        </p:nvGraphicFramePr>
        <p:xfrm>
          <a:off x="6136922" y="606425"/>
          <a:ext cx="5181600" cy="53492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495519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2922022">
                  <a:extLst>
                    <a:ext uri="{9D8B030D-6E8A-4147-A177-3AD203B41FA5}">
                      <a16:colId xmlns:a16="http://schemas.microsoft.com/office/drawing/2014/main" val="2216053360"/>
                    </a:ext>
                  </a:extLst>
                </a:gridCol>
                <a:gridCol w="764059">
                  <a:extLst>
                    <a:ext uri="{9D8B030D-6E8A-4147-A177-3AD203B41FA5}">
                      <a16:colId xmlns:a16="http://schemas.microsoft.com/office/drawing/2014/main" val="3945931488"/>
                    </a:ext>
                  </a:extLst>
                </a:gridCol>
              </a:tblGrid>
              <a:tr h="164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ldNewspaperTypes" panose="02000603060000020004" pitchFamily="2" charset="0"/>
                        </a:rPr>
                        <a:t>Leader Status</a:t>
                      </a: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6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Leader of: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75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Breeding: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425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Personality: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010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 Skill: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76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Physique: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264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Looks: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625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Charisma: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51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32244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869115"/>
                  </a:ext>
                </a:extLst>
              </a:tr>
            </a:tbl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id="{2D800235-94DC-445E-8658-B8474F73A0BD}"/>
              </a:ext>
            </a:extLst>
          </p:cNvPr>
          <p:cNvSpPr/>
          <p:nvPr/>
        </p:nvSpPr>
        <p:spPr>
          <a:xfrm>
            <a:off x="6218570" y="729468"/>
            <a:ext cx="1371600" cy="1371600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OldNewspaperTypes" panose="02000603060000020004" pitchFamily="2" charset="0"/>
              </a:rPr>
              <a:t>4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AF0DC0D-3232-4AB5-8657-4E6828C0D091}"/>
              </a:ext>
            </a:extLst>
          </p:cNvPr>
          <p:cNvSpPr/>
          <p:nvPr/>
        </p:nvSpPr>
        <p:spPr>
          <a:xfrm>
            <a:off x="2537927" y="729468"/>
            <a:ext cx="2416628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 OF COMMANDER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021B2AA-98D9-4A60-B3F4-DD76AE280984}"/>
              </a:ext>
            </a:extLst>
          </p:cNvPr>
          <p:cNvSpPr/>
          <p:nvPr/>
        </p:nvSpPr>
        <p:spPr>
          <a:xfrm>
            <a:off x="7878147" y="729468"/>
            <a:ext cx="2416628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 OF COMMANDER</a:t>
            </a:r>
          </a:p>
        </p:txBody>
      </p:sp>
    </p:spTree>
    <p:extLst>
      <p:ext uri="{BB962C8B-B14F-4D97-AF65-F5344CB8AC3E}">
        <p14:creationId xmlns:p14="http://schemas.microsoft.com/office/powerpoint/2010/main" val="1717875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DC498E78-23A3-4925-B78E-9F89B08FA08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15121902"/>
              </p:ext>
            </p:extLst>
          </p:nvPr>
        </p:nvGraphicFramePr>
        <p:xfrm>
          <a:off x="798513" y="606425"/>
          <a:ext cx="5181600" cy="53492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506148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2911393">
                  <a:extLst>
                    <a:ext uri="{9D8B030D-6E8A-4147-A177-3AD203B41FA5}">
                      <a16:colId xmlns:a16="http://schemas.microsoft.com/office/drawing/2014/main" val="2216053360"/>
                    </a:ext>
                  </a:extLst>
                </a:gridCol>
                <a:gridCol w="764059">
                  <a:extLst>
                    <a:ext uri="{9D8B030D-6E8A-4147-A177-3AD203B41FA5}">
                      <a16:colId xmlns:a16="http://schemas.microsoft.com/office/drawing/2014/main" val="3945931488"/>
                    </a:ext>
                  </a:extLst>
                </a:gridCol>
              </a:tblGrid>
              <a:tr h="164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ldNewspaperTypes" panose="02000603060000020004" pitchFamily="2" charset="0"/>
                        </a:rPr>
                        <a:t>Leader Status</a:t>
                      </a: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6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Leader of: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75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Breeding: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425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Personality: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010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 Skill: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76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Physique: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264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Looks: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625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Charisma: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51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76228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869115"/>
                  </a:ext>
                </a:extLst>
              </a:tr>
            </a:tbl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AFEEFD22-4075-4FB8-8C08-9BE478270116}"/>
              </a:ext>
            </a:extLst>
          </p:cNvPr>
          <p:cNvSpPr/>
          <p:nvPr/>
        </p:nvSpPr>
        <p:spPr>
          <a:xfrm>
            <a:off x="877834" y="729468"/>
            <a:ext cx="1371600" cy="1371600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OldNewspaperTypes" panose="02000603060000020004" pitchFamily="2" charset="0"/>
              </a:rPr>
              <a:t>5</a:t>
            </a:r>
          </a:p>
        </p:txBody>
      </p:sp>
      <p:graphicFrame>
        <p:nvGraphicFramePr>
          <p:cNvPr id="18" name="Content Placeholder 10">
            <a:extLst>
              <a:ext uri="{FF2B5EF4-FFF2-40B4-BE49-F238E27FC236}">
                <a16:creationId xmlns:a16="http://schemas.microsoft.com/office/drawing/2014/main" id="{F30C9BDD-17B7-4E89-923B-08A84AD007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0012969"/>
              </p:ext>
            </p:extLst>
          </p:nvPr>
        </p:nvGraphicFramePr>
        <p:xfrm>
          <a:off x="6136922" y="606425"/>
          <a:ext cx="5181600" cy="53492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495519">
                  <a:extLst>
                    <a:ext uri="{9D8B030D-6E8A-4147-A177-3AD203B41FA5}">
                      <a16:colId xmlns:a16="http://schemas.microsoft.com/office/drawing/2014/main" val="704218356"/>
                    </a:ext>
                  </a:extLst>
                </a:gridCol>
                <a:gridCol w="2922022">
                  <a:extLst>
                    <a:ext uri="{9D8B030D-6E8A-4147-A177-3AD203B41FA5}">
                      <a16:colId xmlns:a16="http://schemas.microsoft.com/office/drawing/2014/main" val="2216053360"/>
                    </a:ext>
                  </a:extLst>
                </a:gridCol>
                <a:gridCol w="764059">
                  <a:extLst>
                    <a:ext uri="{9D8B030D-6E8A-4147-A177-3AD203B41FA5}">
                      <a16:colId xmlns:a16="http://schemas.microsoft.com/office/drawing/2014/main" val="3945931488"/>
                    </a:ext>
                  </a:extLst>
                </a:gridCol>
              </a:tblGrid>
              <a:tr h="164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ldNewspaperTypes" panose="02000603060000020004" pitchFamily="2" charset="0"/>
                        </a:rPr>
                        <a:t>Leader Status  </a:t>
                      </a: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9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6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Leader of: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75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Breeding: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425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Personality: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010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 Skill: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76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Physique: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264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Looks: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625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Charisma: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5121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Range: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86911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3200" dirty="0">
                        <a:latin typeface="OldNewspaperTypes" panose="02000603060000020004" pitchFamily="2" charset="0"/>
                      </a:endParaRPr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044971"/>
                  </a:ext>
                </a:extLst>
              </a:tr>
            </a:tbl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id="{2D800235-94DC-445E-8658-B8474F73A0BD}"/>
              </a:ext>
            </a:extLst>
          </p:cNvPr>
          <p:cNvSpPr/>
          <p:nvPr/>
        </p:nvSpPr>
        <p:spPr>
          <a:xfrm>
            <a:off x="6218570" y="729468"/>
            <a:ext cx="1371600" cy="1371600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>
              <a:latin typeface="OldNewspaperTypes" panose="02000603060000020004" pitchFamily="2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AF0DC0D-3232-4AB5-8657-4E6828C0D091}"/>
              </a:ext>
            </a:extLst>
          </p:cNvPr>
          <p:cNvSpPr/>
          <p:nvPr/>
        </p:nvSpPr>
        <p:spPr>
          <a:xfrm>
            <a:off x="2537927" y="729468"/>
            <a:ext cx="2416628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 OF COMMANDER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021B2AA-98D9-4A60-B3F4-DD76AE280984}"/>
              </a:ext>
            </a:extLst>
          </p:cNvPr>
          <p:cNvSpPr/>
          <p:nvPr/>
        </p:nvSpPr>
        <p:spPr>
          <a:xfrm>
            <a:off x="7878147" y="729468"/>
            <a:ext cx="2416628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 OF COMMANDER</a:t>
            </a:r>
          </a:p>
        </p:txBody>
      </p:sp>
    </p:spTree>
    <p:extLst>
      <p:ext uri="{BB962C8B-B14F-4D97-AF65-F5344CB8AC3E}">
        <p14:creationId xmlns:p14="http://schemas.microsoft.com/office/powerpoint/2010/main" val="856705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</Words>
  <Application>Microsoft Office PowerPoint</Application>
  <PresentationFormat>Widescreen</PresentationFormat>
  <Paragraphs>142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OldNewspaperTypes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2019-07-22T14:13:13Z</dcterms:created>
  <dcterms:modified xsi:type="dcterms:W3CDTF">2019-07-22T14:13:18Z</dcterms:modified>
</cp:coreProperties>
</file>